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6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679787-01F7-490B-B988-A21EFC1D3EC7}" type="datetimeFigureOut">
              <a:rPr lang="pl-PL"/>
              <a:pPr>
                <a:defRPr/>
              </a:pPr>
              <a:t>07.12.2023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035308-67A3-4A0A-AE7A-E2E0D50F4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C5F57B3-4DDB-43D2-80B9-3C7F0DAC4EF9}" type="datetimeFigureOut">
              <a:rPr lang="pl-PL"/>
              <a:pPr/>
              <a:t>07.12.2023</a:t>
            </a:fld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7BDF979-311F-489D-BD97-312305376B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601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B6AF103-050C-E0A8-21B5-362B036FAD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DF41FEA8-E884-B7FE-8A2E-8BE78E89273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C1EDE17-AF4A-0E3E-B12E-FD804301B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ytuł 1"/>
          <p:cNvSpPr txBox="1">
            <a:spLocks/>
          </p:cNvSpPr>
          <p:nvPr/>
        </p:nvSpPr>
        <p:spPr bwMode="auto">
          <a:xfrm>
            <a:off x="674001" y="3576109"/>
            <a:ext cx="9144000" cy="94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pl-PL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P</a:t>
            </a:r>
            <a:r>
              <a:rPr lang="pl-PL" sz="50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resentation </a:t>
            </a:r>
            <a:r>
              <a:rPr lang="pl-PL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</a:t>
            </a:r>
            <a:r>
              <a:rPr lang="pl-PL" sz="50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itle</a:t>
            </a:r>
            <a:endParaRPr lang="pl-PL" sz="5000" b="1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 bwMode="auto">
          <a:xfrm>
            <a:off x="674001" y="4597459"/>
            <a:ext cx="5145262" cy="87509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500" dirty="0" err="1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Name</a:t>
            </a:r>
            <a: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&amp; </a:t>
            </a:r>
            <a:r>
              <a:rPr lang="pl-PL" sz="2500" dirty="0" err="1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Surname</a:t>
            </a:r>
            <a:b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pl-PL" sz="12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</a:t>
            </a:r>
            <a:b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</a:br>
            <a:r>
              <a:rPr lang="pl-PL" sz="2500" dirty="0"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77019" y="945145"/>
            <a:ext cx="5855264" cy="4770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25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Slide</a:t>
            </a:r>
            <a:r>
              <a:rPr lang="pl-PL" sz="2500" b="1" dirty="0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2500" b="1" dirty="0" err="1">
                <a:solidFill>
                  <a:srgbClr val="00206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endParaRPr lang="pl-PL" sz="2500" dirty="0">
              <a:solidFill>
                <a:srgbClr val="002060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5764374" y="2859984"/>
            <a:ext cx="465724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2000" b="1" dirty="0" err="1">
                <a:latin typeface="Roboto" panose="02000000000000000000" pitchFamily="2" charset="0"/>
                <a:ea typeface="Roboto" panose="02000000000000000000" pitchFamily="2" charset="0"/>
              </a:rPr>
              <a:t>Short</a:t>
            </a:r>
            <a:r>
              <a:rPr lang="pl-PL" sz="2000" b="1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2000" b="1" dirty="0" err="1">
                <a:latin typeface="Roboto" panose="02000000000000000000" pitchFamily="2" charset="0"/>
                <a:ea typeface="Roboto" panose="02000000000000000000" pitchFamily="2" charset="0"/>
              </a:rPr>
              <a:t>description</a:t>
            </a:r>
            <a:r>
              <a:rPr lang="pl-PL" sz="2000" b="1" dirty="0"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9" name="Prostokąt 8"/>
          <p:cNvSpPr/>
          <p:nvPr/>
        </p:nvSpPr>
        <p:spPr>
          <a:xfrm>
            <a:off x="577018" y="5620466"/>
            <a:ext cx="11037963" cy="29238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additional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description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 / </a:t>
            </a:r>
            <a:r>
              <a:rPr lang="pl-PL" sz="1300" dirty="0" err="1">
                <a:latin typeface="Roboto" panose="02000000000000000000" pitchFamily="2" charset="0"/>
                <a:ea typeface="Roboto" panose="02000000000000000000" pitchFamily="2" charset="0"/>
              </a:rPr>
              <a:t>details</a:t>
            </a:r>
            <a:r>
              <a:rPr lang="pl-PL" sz="1300" dirty="0">
                <a:latin typeface="Roboto" panose="02000000000000000000" pitchFamily="2" charset="0"/>
                <a:ea typeface="Roboto" panose="02000000000000000000" pitchFamily="2" charset="0"/>
              </a:rPr>
              <a:t>…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49931" y="2611466"/>
            <a:ext cx="4517756" cy="23610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669387" y="1865287"/>
            <a:ext cx="1385450" cy="45719"/>
          </a:xfrm>
          <a:prstGeom prst="rect">
            <a:avLst/>
          </a:prstGeom>
          <a:solidFill>
            <a:srgbClr val="E60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l-P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2261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19</Words>
  <Application>Microsoft Office PowerPoint</Application>
  <PresentationFormat>Panoramiczny</PresentationFormat>
  <Paragraphs>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Grzegorz Lipski</cp:lastModifiedBy>
  <cp:revision>18</cp:revision>
  <dcterms:created xsi:type="dcterms:W3CDTF">2016-10-04T09:58:44Z</dcterms:created>
  <dcterms:modified xsi:type="dcterms:W3CDTF">2023-12-07T19:34:42Z</dcterms:modified>
</cp:coreProperties>
</file>